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4" r:id="rId5"/>
    <p:sldId id="286" r:id="rId6"/>
    <p:sldId id="282" r:id="rId7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4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09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39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485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6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30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69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91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470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538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69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46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367" b="66248"/>
          <a:stretch/>
        </p:blipFill>
        <p:spPr>
          <a:xfrm rot="16200000">
            <a:off x="-2271643" y="2271643"/>
            <a:ext cx="6858000" cy="23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67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12371"/>
            <a:ext cx="9144000" cy="4582886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Реестр свободных инвестиционных площадок </a:t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в городском округе «Город Йошкар-Ола»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42" y="195644"/>
            <a:ext cx="7862207" cy="33835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Земельный участок №1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Кадастровый номер: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12:05:4501001:3754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7772" y="534000"/>
            <a:ext cx="7913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Республика Марий Эл, г. Йошкар-Ола, земельный участок расположен в западной части кадастрового квартала 12:05:4501001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64730" y="4134178"/>
            <a:ext cx="5350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Категория земель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 Свободный земельный участок (сельско-хозяйственные нужды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7 072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кв.м.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Теплоснабжение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подключение к центральной системе теплоснабжения не предусмотрено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Водоснабжение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, водоотведение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(МУП «Водоканал»): имеется тех. возможность, водоотведение возможность подключения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отсутствует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Электроснабжение: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ВЛ-0,4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2124" y="1442351"/>
            <a:ext cx="4731649" cy="48495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9770" y="1180331"/>
            <a:ext cx="3744687" cy="251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536" y="143231"/>
            <a:ext cx="7886700" cy="47179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Земельный участок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№2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Кадастровый номер: 12:05:4501001:58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72200" y="3414748"/>
            <a:ext cx="53013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Категория земель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сельско-хозяйственные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нужды (бывшая территория лагеря)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 51 716 кв.м.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наличии подъездные пути. 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Теплоснабжение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подключение к центральной системе теплоснабжения не предусмотрено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Водоснабжение, водоотведение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(МУП «Водоканал»): водоснабжение - имеется возможность, водоотведение -нет возможности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Газоснабжение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(ООО «Газпром газораспределение Йошкар-Ола»): надземный стальной газопровод низкого давления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=114 мм, проложенный в районе жилого дома №105 по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ул.Якимово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Свободная мощность 2 м3 в час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Электроснабжение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(ПАО «МРСК Центра и Приволжья» - филиал «Мариэнерго» ). КТП-347 – 10 метров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ВЛ-0,4 кВ, водопровод, газоснабжение, водоотведение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Удаленность участка от грузовой железнодорожной станции-10,7 км - ж/д станция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81126" y="615023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Республика Марий Эл, г. Йошкар-Ола, 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Якимово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 гис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951700"/>
            <a:ext cx="4669969" cy="2205249"/>
          </a:xfrm>
          <a:prstGeom prst="rect">
            <a:avLst/>
          </a:prstGeom>
        </p:spPr>
      </p:pic>
      <p:pic>
        <p:nvPicPr>
          <p:cNvPr id="9" name="Рисунок 8" descr="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1014" y="1223840"/>
            <a:ext cx="4172968" cy="492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2171" y="5179934"/>
            <a:ext cx="7286934" cy="140899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 rot="10800000">
            <a:off x="2344819" y="2585506"/>
            <a:ext cx="8164286" cy="117528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rot="10800000">
            <a:off x="2344819" y="1335867"/>
            <a:ext cx="8164286" cy="111895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257552"/>
            <a:ext cx="8098971" cy="47179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Объекты капитального строительства, расположенные на земельном участке №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1126" y="571480"/>
            <a:ext cx="87868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Республика Марий Эл, г. Йошкар-Ола, д.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Якимово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0203455"/>
              </p:ext>
            </p:extLst>
          </p:nvPr>
        </p:nvGraphicFramePr>
        <p:xfrm>
          <a:off x="3363685" y="1347739"/>
          <a:ext cx="7445830" cy="1107085"/>
        </p:xfrm>
        <a:graphic>
          <a:graphicData uri="http://schemas.openxmlformats.org/drawingml/2006/table">
            <a:tbl>
              <a:tblPr/>
              <a:tblGrid>
                <a:gridCol w="3245619"/>
                <a:gridCol w="4200211"/>
              </a:tblGrid>
              <a:tr h="1107085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Тип постройки (цех, корпус, этажность и т.д.)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Площадь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постройки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Строительная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 (фундамент, стены, перекрытия, перегородки, кровля, полы и т.д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80" marR="682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административное здание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1-этажное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136,8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кв.м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1985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фундамент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– железобетонный; стены, перегородки –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кирпичные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стеновые панели, кровля – шифер, полы – деревянные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80" marR="682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5551573"/>
              </p:ext>
            </p:extLst>
          </p:nvPr>
        </p:nvGraphicFramePr>
        <p:xfrm>
          <a:off x="3346305" y="2650988"/>
          <a:ext cx="7162800" cy="1121877"/>
        </p:xfrm>
        <a:graphic>
          <a:graphicData uri="http://schemas.openxmlformats.org/drawingml/2006/table">
            <a:tbl>
              <a:tblPr/>
              <a:tblGrid>
                <a:gridCol w="3284301"/>
                <a:gridCol w="3878499"/>
              </a:tblGrid>
              <a:tr h="1121877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Тип постройки (цех, корпус, этажность и т.д.)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Площадь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постройки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Строительная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 (фундамент, стены, перекрытия, перегородки, кровля, полы и т.д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80" marR="682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 спальных корпусов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 1-этажные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0955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205,2  кв. м каждый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1985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фундамент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– железобетонный; стены, перегородки –стеновые панели, кровля – шифер, полы – деревянные)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80" marR="682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41715" y="1450400"/>
            <a:ext cx="620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1715" y="2717049"/>
            <a:ext cx="620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Пятиугольник 9"/>
          <p:cNvSpPr/>
          <p:nvPr/>
        </p:nvSpPr>
        <p:spPr>
          <a:xfrm rot="10800000">
            <a:off x="2362199" y="3891477"/>
            <a:ext cx="8164286" cy="112483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24335" y="3983698"/>
            <a:ext cx="620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2047359"/>
              </p:ext>
            </p:extLst>
          </p:nvPr>
        </p:nvGraphicFramePr>
        <p:xfrm>
          <a:off x="3346305" y="3891478"/>
          <a:ext cx="7162800" cy="1186543"/>
        </p:xfrm>
        <a:graphic>
          <a:graphicData uri="http://schemas.openxmlformats.org/drawingml/2006/table">
            <a:tbl>
              <a:tblPr/>
              <a:tblGrid>
                <a:gridCol w="3284301"/>
                <a:gridCol w="3878499"/>
              </a:tblGrid>
              <a:tr h="1186543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Тип постройки (цех, корпус, этажность и т.д.)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Площадь 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постройки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Строительная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 (фундамент, стены, перекрытия, перегородки, кровля, полы и т.д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80" marR="682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955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здание столовой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1-этажное</a:t>
                      </a:r>
                    </a:p>
                    <a:p>
                      <a:pPr marL="20955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448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кв.м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0955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1985</a:t>
                      </a:r>
                    </a:p>
                    <a:p>
                      <a:pPr marL="20955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фундамент – железобетонный; стены, перегородки – кирпичные, стеновые панели, кровля – шифер, полы – деревянные)</a:t>
                      </a:r>
                    </a:p>
                  </a:txBody>
                  <a:tcPr marL="68280" marR="682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0182981"/>
              </p:ext>
            </p:extLst>
          </p:nvPr>
        </p:nvGraphicFramePr>
        <p:xfrm>
          <a:off x="3200400" y="5248656"/>
          <a:ext cx="7467600" cy="1480457"/>
        </p:xfrm>
        <a:graphic>
          <a:graphicData uri="http://schemas.openxmlformats.org/drawingml/2006/table">
            <a:tbl>
              <a:tblPr/>
              <a:tblGrid>
                <a:gridCol w="3255108"/>
                <a:gridCol w="4212492"/>
              </a:tblGrid>
              <a:tr h="1480457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Сведения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 владельце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Цена и условия продажи объекта капитального строительства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Стоимость и условия предоставления 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аренду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Нормативный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срок службы, лет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Техническое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состояние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Предполагаемое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                                                                             </a:t>
                      </a:r>
                    </a:p>
                  </a:txBody>
                  <a:tcPr marL="68280" marR="682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муниципальное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 «Город Йошкар-Ола»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 результатам аукциона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результатам аукциона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Удовлетворительное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предпринимательской деятельности</a:t>
                      </a:r>
                    </a:p>
                  </a:txBody>
                  <a:tcPr marL="68280" marR="682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765" y="157899"/>
            <a:ext cx="7886700" cy="47179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Земельный участок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№3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Кадастровый номер: 12:05:0704009:107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892011" y="619653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Республика Марий Эл,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г.Йошкар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-Ола,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Сернурский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тракт (Примерно в 101 м по направлению на север от ориентира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Сернурский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тракт 4)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383420" y="3746198"/>
            <a:ext cx="547112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Категория земель: для размещения производственного здания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Площадь:  1319 </a:t>
            </a:r>
            <a:r>
              <a:rPr lang="ru-RU" sz="1200" u="sng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В наличии подъездные пути. 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Теплоснабжение (ТЭЦ-1): УТ-62 (ОК-3). Свободная мощность 1,5 Гкал/час.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Водоснабжение, водоотведение (МУП «Водоканал»): имеется тех. возможность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Газоснабжение (ООО «Газпром газораспределение Йошкар-Ола»): надземный стальной газопровод низкого давления d=108 мм, проложенный по территории бывшего ООО «</a:t>
            </a:r>
            <a:r>
              <a:rPr lang="ru-RU" sz="1200" u="sng" dirty="0" err="1">
                <a:latin typeface="Times New Roman" pitchFamily="18" charset="0"/>
                <a:cs typeface="Times New Roman" pitchFamily="18" charset="0"/>
              </a:rPr>
              <a:t>Ашнакстрой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» к котельным ООО «Птицефабрика Йошкар-Олинская». Свободная мощность 5 м3 в час.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Электроснабжение (Абонентские сети ТП-519 30 метров). До сетей ПАО «МРСК Центра и Приволжья» ТП-258 – 1000 метров. Есть возможность подключения к сетям ТЭЦ-1.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Удаленность участка от  грузовой железнодорожной станции- км, автодорог</a:t>
            </a:r>
          </a:p>
          <a:p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11" y="1727738"/>
            <a:ext cx="4071369" cy="4551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296" y="1446175"/>
            <a:ext cx="4359018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04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40430" y="391886"/>
            <a:ext cx="7260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7143" y="1077687"/>
            <a:ext cx="8795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Межевание участков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проведено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Стоимость и условия предоставления в аренду участков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стоимость по оценке, предоставляется через аукцион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Цена и условия продажи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по результатам аукциона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1686" y="4674161"/>
            <a:ext cx="4661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вопросам и предложениям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обращаться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отдел управления земельными ресурсами Комитета по управлению муниципальным имуществом администрации городского округа «Город Йошкар-Ола»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Краева Ирина Евгеньевна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Тел. 8(8362)45-85-77</a:t>
            </a: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12645</TotalTime>
  <Words>379</Words>
  <Application>Microsoft Office PowerPoint</Application>
  <PresentationFormat>Произвольный</PresentationFormat>
  <Paragraphs>78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Реестр свободных инвестиционных площадок  в городском округе «Город Йошкар-Ола»</vt:lpstr>
      <vt:lpstr>Земельный участок №1  Кадастровый номер: 12:05:4501001:3754</vt:lpstr>
      <vt:lpstr>Земельный участок №2 Кадастровый номер: 12:05:4501001:58</vt:lpstr>
      <vt:lpstr>Объекты капитального строительства, расположенные на земельном участке № 2:</vt:lpstr>
      <vt:lpstr>Земельный участок №3 Кадастровый номер: 12:05:0704009:107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Grigorieva</cp:lastModifiedBy>
  <cp:revision>364</cp:revision>
  <cp:lastPrinted>2019-07-12T07:18:11Z</cp:lastPrinted>
  <dcterms:created xsi:type="dcterms:W3CDTF">2014-11-21T11:00:06Z</dcterms:created>
  <dcterms:modified xsi:type="dcterms:W3CDTF">2024-04-16T12:02:37Z</dcterms:modified>
</cp:coreProperties>
</file>